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57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9179-FEFC-48F6-A7D6-D169812AD614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359CC-C7B4-4374-95C2-96947A341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9179-FEFC-48F6-A7D6-D169812AD614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359CC-C7B4-4374-95C2-96947A341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9179-FEFC-48F6-A7D6-D169812AD614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359CC-C7B4-4374-95C2-96947A341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9179-FEFC-48F6-A7D6-D169812AD614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359CC-C7B4-4374-95C2-96947A341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9179-FEFC-48F6-A7D6-D169812AD614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359CC-C7B4-4374-95C2-96947A341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9179-FEFC-48F6-A7D6-D169812AD614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359CC-C7B4-4374-95C2-96947A341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9179-FEFC-48F6-A7D6-D169812AD614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359CC-C7B4-4374-95C2-96947A341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9179-FEFC-48F6-A7D6-D169812AD614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359CC-C7B4-4374-95C2-96947A341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9179-FEFC-48F6-A7D6-D169812AD614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359CC-C7B4-4374-95C2-96947A341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9179-FEFC-48F6-A7D6-D169812AD614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359CC-C7B4-4374-95C2-96947A341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9179-FEFC-48F6-A7D6-D169812AD614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359CC-C7B4-4374-95C2-96947A341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D9179-FEFC-48F6-A7D6-D169812AD614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359CC-C7B4-4374-95C2-96947A341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en.wikipedia.org/wiki/File:The_Persistence_of_Memory.jp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upload.wikimedia.org/wikipedia/commons/b/bd/Clock_in_Kings_Cross.jp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upload.wikimedia.org/wikipedia/commons/b/bd/Clock_in_Kings_Cross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en.wikipedia.org/wiki/File:Cleaning_Big_Ben.jpg" TargetMode="Externa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en/thumb/d/dd/The_Persistence_of_Memory.jpg/300px-The_Persistence_of_Memory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2667000"/>
            <a:ext cx="5029200" cy="1069975"/>
          </a:xfrm>
        </p:spPr>
        <p:txBody>
          <a:bodyPr>
            <a:normAutofit/>
          </a:bodyPr>
          <a:lstStyle/>
          <a:p>
            <a:r>
              <a:rPr lang="en-US" dirty="0" smtClean="0"/>
              <a:t>4C Telling Exact Time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Quelle</a:t>
            </a:r>
            <a:r>
              <a:rPr lang="en-US" dirty="0" smtClean="0"/>
              <a:t> </a:t>
            </a:r>
            <a:r>
              <a:rPr lang="en-US" dirty="0" err="1" smtClean="0"/>
              <a:t>heure</a:t>
            </a:r>
            <a:r>
              <a:rPr lang="en-US" dirty="0" smtClean="0"/>
              <a:t> </a:t>
            </a:r>
            <a:r>
              <a:rPr lang="en-US" dirty="0" err="1" smtClean="0"/>
              <a:t>est-il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5000"/>
            <a:ext cx="8229600" cy="838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Il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quatre</a:t>
            </a:r>
            <a:r>
              <a:rPr lang="en-US" dirty="0" smtClean="0"/>
              <a:t> </a:t>
            </a:r>
            <a:r>
              <a:rPr lang="en-US" dirty="0" err="1" smtClean="0"/>
              <a:t>heures</a:t>
            </a:r>
            <a:r>
              <a:rPr lang="en-US" dirty="0" smtClean="0"/>
              <a:t> </a:t>
            </a:r>
            <a:r>
              <a:rPr lang="en-US" dirty="0" err="1" smtClean="0"/>
              <a:t>moins</a:t>
            </a:r>
            <a:r>
              <a:rPr lang="en-US" dirty="0" smtClean="0"/>
              <a:t> </a:t>
            </a:r>
            <a:r>
              <a:rPr lang="en-US" dirty="0" err="1" smtClean="0"/>
              <a:t>trois</a:t>
            </a:r>
            <a:r>
              <a:rPr lang="en-US" dirty="0" smtClean="0"/>
              <a:t>.  OR</a:t>
            </a:r>
          </a:p>
          <a:p>
            <a:r>
              <a:rPr lang="en-US" dirty="0" smtClean="0"/>
              <a:t>Il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trois</a:t>
            </a:r>
            <a:r>
              <a:rPr lang="en-US" dirty="0" smtClean="0"/>
              <a:t> </a:t>
            </a:r>
            <a:r>
              <a:rPr lang="en-US" dirty="0" err="1" smtClean="0"/>
              <a:t>heures</a:t>
            </a:r>
            <a:r>
              <a:rPr lang="en-US" dirty="0" smtClean="0"/>
              <a:t> </a:t>
            </a:r>
            <a:r>
              <a:rPr lang="en-US" dirty="0" err="1" smtClean="0"/>
              <a:t>cinquante-sept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23554" name="Picture 2" descr="http://t2.gstatic.com/images?q=tbn:ANd9GcQUUK36AOhgg9Kf9Neaz6kasxlibjFOVveXrg_Oe-eu702_kCQOW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447800"/>
            <a:ext cx="5715000" cy="42260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Quelle</a:t>
            </a:r>
            <a:r>
              <a:rPr lang="en-US" dirty="0" smtClean="0"/>
              <a:t> </a:t>
            </a:r>
            <a:r>
              <a:rPr lang="en-US" dirty="0" err="1" smtClean="0"/>
              <a:t>heure</a:t>
            </a:r>
            <a:r>
              <a:rPr lang="en-US" dirty="0" smtClean="0"/>
              <a:t> </a:t>
            </a:r>
            <a:r>
              <a:rPr lang="en-US" dirty="0" err="1" smtClean="0"/>
              <a:t>est-il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257800"/>
            <a:ext cx="8229600" cy="8683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Il </a:t>
            </a:r>
            <a:r>
              <a:rPr lang="en-US" dirty="0" err="1" smtClean="0"/>
              <a:t>est</a:t>
            </a:r>
            <a:r>
              <a:rPr lang="en-US" dirty="0" smtClean="0"/>
              <a:t> midi </a:t>
            </a:r>
            <a:r>
              <a:rPr lang="en-US" dirty="0" err="1" smtClean="0"/>
              <a:t>moins</a:t>
            </a:r>
            <a:r>
              <a:rPr lang="en-US" dirty="0" smtClean="0"/>
              <a:t> </a:t>
            </a:r>
            <a:r>
              <a:rPr lang="en-US" dirty="0" err="1" smtClean="0"/>
              <a:t>cinq</a:t>
            </a:r>
            <a:r>
              <a:rPr lang="en-US" dirty="0" smtClean="0"/>
              <a:t>.  OR </a:t>
            </a:r>
          </a:p>
          <a:p>
            <a:r>
              <a:rPr lang="en-US" dirty="0" smtClean="0"/>
              <a:t>Il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onze</a:t>
            </a:r>
            <a:r>
              <a:rPr lang="en-US" dirty="0" smtClean="0"/>
              <a:t> </a:t>
            </a:r>
            <a:r>
              <a:rPr lang="en-US" dirty="0" err="1" smtClean="0"/>
              <a:t>heures</a:t>
            </a:r>
            <a:r>
              <a:rPr lang="en-US" dirty="0" smtClean="0"/>
              <a:t> </a:t>
            </a:r>
            <a:r>
              <a:rPr lang="en-US" dirty="0" err="1" smtClean="0"/>
              <a:t>cinquante-cinq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4578" name="AutoShape 2" descr="data:image/jpg;base64,/9j/4AAQSkZJRgABAQAAAQABAAD/2wCEAAkGBhQSERUTEhQWFBQWFxcYFBgYFxcYFBUYFRgXFRYUFRgXHCYgFx0jGxQUHy8gJCcpLCwsFh4xNTAqNSYrLCkBCQoKDgwOGg8PGi4lHyQsLC8qLzIpLC0sKiwsLCwuLC0sLCwsLCwsLCwsLCwsKSwsLCwsLCwsLCwsLCwsLCwsLP/AABEIAMIBAwMBIgACEQEDEQH/xAAcAAEAAgMBAQEAAAAAAAAAAAAAAwQCBQYHAQj/xABEEAABAwIDBAYHBQYEBwEAAAABAAIRAyEEMUEFElFhBiJxgZGhEzJCUrHB8AcUktHhI1NicoLxFkOisyUzg6OywtIk/8QAGgEBAAIDAQAAAAAAAAAAAAAAAAIFAQMEBv/EADIRAAIBAgQEBAQFBQAAAAAAAAABAgMRBBIhMQVBUWETFXGBIpGhsRRSweHwIzIzNNH/2gAMAwEAAhEDEQA/APcUREAREQBERAEREAREQBEVfG7Qp0WF9V7abRq4gDzQJXLCLjcd9plIWw9OpXPvR6On+J4k+C0WK6d46p6go0RyaajhNrlxAt2Llni6UN5HXDB1p8vmenSkrx+ptTaDyZxdWP4GsZ3dVihNfFET99xJ4/tHtHPKy0PiNI3rhtXqj2aUleKsr40nqY2uO2qTHaCCrX3/AGmz1Ma58eyRTceHtNWfMKOxh8OqdUewovIsF032o0mfRVIzD6W6f+24LY4X7XajSW4jC5ZmlUuJ/hqAfFb44qlLRM0ywVaPI9MRcpsv7TcDWIHpfROPs1mmn/qPVPcV1NOoHAEEEHIgyD2FdCaexzSi46NGSIiyRCIiAIiIAiIgCIiAIiIAiIgCIiAIiIAiIgCrY7aNOiwvqvaxozLjA7OZ5BajpN0uZhYY0ekruEtpjQe/UPst8zouMbhnYl3pcVU33id0ZU2fw02adufNcWJxkKGm76Hbh8JKr8T0Rt9qdPn1OrhWim395VHWPNlPTtd4LnTgHVTv1XPq1D7TzvEZ+reGjkArj8HAJA3jBIbYAnQTpw71S6MbbGKo7+7uPa4tqMmTTc3TQxEefBUNbFVq0XK+iLqnSpUWox3LtHZu6Otmcr/JfWYQSrLGEjTxRwjKO5cDkzpT5GL6IBG78Vo+mePq0cDUfQphrw5oL2y4sYTd97AzAmDG9K3DBfhGs+KzOJIMTbW2p4qdKeSak1chUg5RcU/c4j7NNrV64q+mc6o1m7uPNzvGZZve1YA8u9dm/BhxJmCVNhepkABwAAHOwVz721w6wWytVjUm5JW7GunGVOKi9e5Qw8sG6MvhyBVTGbNYZIF85z8RwW0JbJHhxCjyWlSa1ubVboczjdnUiOtSBgZt14/EKPZ76mHAfgsQ6nHrMzpE82OkfWa320TTpsfVqwGMG87u4DjpzWo2c0Ymi2u1jqJeJgkExlMjjp3LtpVpxWZN7mucITeXmdTsP7UhIp45nonfvWSaR/mGdPzHYu9pV2uaHNIc0iQQQQRxBGa8cr7JLgCbkCCTmQcgZ1C+bD6QVtnVQGh1TDukvpnT3jT91wzjJw8RcYfHKXwzKzEYCyzQ+R7Qiq7N2lTr021aTg5jhIPxB4EZEK0rQqGrBERAEREAREQBERAEREAREQBERAFo+lXSH7rS6oDqz5bSacp1e7+Fsye4ardkryzamOOJxL6ubbso8BTYfW/qcCe8LjxmI8Cndb8jsweH8aprstyBmEdLnOO9Ud1nvdm5x4/ADIZaK/SaA0NnJY06IA+PyWYbqvJzm5O7PSWSVkZ7s62VGjsalSqValMRUrEekMmCW6gZC8mc5JUzCXC027l8c0tuf1lE2lZMxlTd3yM6pDRAz7b9qNe0dqjFWYB53yWQw5MQJ+sueviok/UmjevNx2KkakE21PME9qvUqQBvbvkKV5YMvgiI5rMr0CYBH9xzBUriPWiDawyWL6h0CAzbJYMdzMQclk2nM6fWaz9Ae34rGo8gRlzWSN77Gt27sRmJp+iqE7m81x3Xbs7pmDxHLsOYC2FIM3YIAEQ2LQBkOECPJYupSbO+RJ5KNuJEQ5tuPzU8zso8jGVb8z6RBtB481XxGzG1LG3CNfyX2wOeVh3LYYXCmq0EETpzU4Zr6E5PKrs1+xtoO2dXuScPUIFX+BxsKojunivT2PBAIuDcLzfG4XeBY8ZWIOq3n2d7Sc6i6g8kuoO3QTmWez5WV/w/EOSdOW6KbH0Ekqsfc65ERWpUhERAEREAREQBERAEREAREQGp6VY00sJVc31i3cbx3qhDAR2b09y4TC4TcAGgEDsGQXW9N39Sg3R1ds/0te74gLzzb2zsZTqmvhKvpAQ3ew9SNwhoA/Zn2TroZOZyVBxJ56qp3SsufUu8C/DpZkr3f0N7TpiL950sq7nScxE246DLxUpBLRPVJAkC4Bi8E53kSo3Ycgmbj6OipEWqPgfY5/L6hZCjvAS7sn4wq1esRYWnnnOvxCkw+Hfuk3k55R3cFK2lyTJabqO/6Iu/abu9uyJ3JjeaD6wlpmMtc1NvgDq5xxXH9KdmVHBlajbEYeXU/wCNubqfM2JA1uNVtth7ZZiaLKrLb3rD3HDNp7PgQts6f9NTj79n+/8A00Rm87hL27o37MO1w6zjPw71XdRgzd05Ry4rHP1bj5qTCVS3O0+fJaDbqtTMWiZBX3dHf5LAbQZUDXsIc0ixGRgxKyDUejsRTurgvmywrutGvxWO80GHO7PrX9FL93IvIIzHPuWbPczdJkIfBg+FlG0TcG/A28lKQDb4ZLKrggBOYi4ziVlErooGiSbDX+8HPuWy2XX9G4A5O8iqOHvY/HsV3CsabExzU1Jp6GKiTTTNrj6e82faETzH6KHogd3HVR71JpPaDC5vC4jH4isLNwuHpvuHQ+rXDTccmmNI0MuXT9Gmf8QeeFIeZVxhf9hPtqVFaX9CS+XzR26IivSmCIiAIiIAiIgCIiAIiIAiIgOd6b0CaDagE+hqNe4a7sFj/AOnuWjrUpAIygEcF3lRgIIIkGxHJcj9yFCt93HWplrnU9TTGrH/AMPuntGip+IYTxHnXoWeDxGVZGaZ+HN+Ofcq72OIkCy3OPoBvL9VrnmBH1ZeflHI7Muqc8yuUHNk2tHHkfz1V4V9ZnjOkcLqKphbTKCzbd/0e5GbHZlTGVZ67c23HFchiT9xxIrC2FxJAqt0pVfegZA3P4hoF2gbu3Izt8phU8bsplWm6lVvTeN3mODhzBAI7Fvo1VDSWz39P23RqrU8yvHdbFvDvIAketz4ZHgsNo0oa473sPjkQw3XO9FtpOpudgcSZq0P+UdKtLNrhOcW7uwrc7WqmHcNyp/4FYlTcKmX+NGI1PEp5l7mm6AVP/wUZJ/zP9wrqabgSQDY5T5xHNcn9nt8DRB9XrnX3yu0dREdWxjLRZxX+afq/uYw7tSj6L7CtgpAFiJuYy7fJYOp7hABERYBfC11o1m+nb22ChGFfN3ZfVlpNyXVkzgWknQ3Fl8pudeR1dQc5/JYucRu5x5X1U9M3uInRCXIh9FeQYPy+oV6jhyexQh1/gtxgafgp04Z5WNFWeVXMcPh4z0Ak6LHoI30lbEVvZJDGnkOHkodvuqE08PSEOrEje0AGY7YXWbG2W3D0W0mZAXPE6lX+Bw+RuXsU2KrXjl6l5ERWpWhERAEREAREQBERAEREAREQGq6QbWNFjQwA1ah3aYPqi0ue7k0X8BqtNhCGC5LnOu9x9Z54n5DICyz28/exYGYp0Qe+o8z5UwtPtPa9KjBrVGUgTDd9wbJztOeiocZiJ+NljyLfD0oqmm+e5fxuIac8h8QtRXuSfq6lqVQ4SCHA3EGxBvIIzVWrNtBNzyzVPObk7staUFFaH0DKcuCypUQ4wIjyWJOU8vNSC2WSgbn2FbDbpg/X6KOpTBbBFtO1TYuS3NcttzZWKc5tXD4h1EtaBuEb1J2skXjQSQdMlshFSlZuxrcmo3tcrdKtkEtZUoSMTQ69Pi9ou6nz1IHaNVGzbjK9AVme3TqBwn1HBhlv5ciFr8T0txNIzi8PcZVqN2/zEXA8R2LkdpbbBrVXYeadOoQXC0bxHXIB9UO6yt6OGnOOWXLZ7r0/Ve5XVsRCm8y57rn6/oegfZ7XjA0QRYb8H+t0/Jdc9pJBBg+I8l450b6TVcL6MmH0Mt20tJJLoIuDmYOa9gwuK32gtFi0GeIIn4FceOoyhUcns7nRgqsZ00o7pK5nUrzEXKw3ibajn5KejQhpIjmPnKwsb5EX7eRXCdqa5H1jnth1hnIN/0OijfXO9Lj3iym3w4cr2y71Xc3eMa8llMJc2WqT5Imfritth6oEGbD52Wpwzbx4qy/ENYAXFrW6lxABnS6lCTi7o56yT0NptDDmozqmKjCH0zwcLjuOXet7sPagxFFtQWJs4atcLOHitPQrSAeU/koehlSK+LYPVDw4cic16LCVbyt1RS4iHwX6M61ERWZXhERAEREAREQBERAEREAQohQHH4t843EchRHduE/+y8/+0voXXxlWnVoFrtxm45pdux1i7eBNjO9B7Bmu8xD4x2J5ml/tt/VMUIBK85WqypVpTjumy7VJThGL5pfY53o3so4XCU6L3bzmNMkZSXF263kN6B2K1UII+tQpaj5PcsWgQZtw4GFVyk5tye7LKEciSICQLdhj60QyRP91nWbIMZx4o2nHafneO0LBtuYUJLTvSDOWkIX9WeRHYs3vtn9cFWBueGX15eKyEjOjhGll2yYIBjvXim09k+ifVpPb1t4bjsog30uHNPw7F7YwSfWtb9fj5KjtHZdHEHdrUt7dsCZDu0OaZH6rtweJ8CTvszjxeGddaPVHi1ClUIFIdYlwgAXmbCdcyvV9m7TbTpU6NQGi9rGtHpeqHEN3eo+Sx97wHTyVvZ2xMPQdvMphruJlzotYEkkZ6K5Vw4cwsdDgZkG4I5g28VtxWLjXaVtPqRwuElQu76/QnpVSGweCkDhaM4n9FoqexDT/wCRUNLg2z6J/ocer/SWqxR2s+mD6ekY1qUZqM7XMj0jfBw5rhdNP+13+j/nodjnbdW+xsn1LGAoKj3GHdoTC4unUbvU3CowmCWmQO2MjyKs0YIGvzUNtzYmt0WabjAHFcb9pPR3E4g0X0m+kYwFpYCJDnOnfgkTIgWuN3muzpGCrGH9YLZQqulNSicdemqkXFmPQ3ZdTDYClRrkF7WneEzuguJaydd0EDuW06Dtl+Kfxqx4L7ij1Vl9no/YVHe9VefNXmFeas32+7KmustH3X6nVIiK2K0IiIAiIgCIiAIiIAiIgCIvhQHC410bQxH/AEj/ANofkpsYYEKvtgxtCsT7tE/6XD5KTGukCOF15XFu1Sou56Kkrxg+yKVVoI7FAR2fqjqmd/or5B+K4Ed6Vg1kxx+uCxqC95tr2qRoM8vzK+vpgjKdB2IL6lR9B5voTrYm/wDdSm1wf0R1W2745xab+XxSnTtEXv2WWSV+pFXqkGOOuiMFpLtLRkZ0WDanWO9y5ZcFZdhCZIsNL9+SkL2KpBjSZm+nzWVKqC7dcM22dleLfRXyo8+1n2LJhB1kDzQy1dElRo3AW7scRwOUdvFfKLZkALMURuhoHVAjKw5LOmzdjxssNmL6GprbHpvdMbtTSow7lTsLm59jpCeixFLLdxDRpanWHeP2b/8AQtq5vD9fNStpiPh8VLxHz1XchKK3WhX2btek9wZJZU/d1BuVP6QfX7WkhbnC0pd2KhiNnsfTcHsbUETuuAcJ0scjzW12dhw1rQAbNEC5gAC0m5U4RU5KxyVJNJ3Pm16sNP1lKvfZ4yMCw8S4+a1W2Wwx4J0cRykLe9BmxgaP8vzV1w/WpNvsV+M0pRXc3yIiuCqCIiAIiIAiIgCIiAIiIAhRCgOD6Rt/4g7nRpEdzqg+Sg2ptKjh6BqV6jabZIE5mNGNF3HkArXSy2OYfeoD/TUP/wBLVf4Tw1Wv96qs9JU3WtaHkuptj2msNgcs7axK8xiYw/Ezz7F9By8CDiSlzXta9hlrwC0jVpuI8QvjTf4K3iGzl9fUKt6PIlVb3O+LutT7UEeCwLyfrxhWXM1GnwVBzyDlYnK1u9CUdTPEnRuo1sbDRVX4vq7pN54+UrMgmRabxJ+awFAG+d+xTXcmkuZ9Y5pF5kxHHvUtWWgReYPhxBWTKuQcBaS0wO5YN3rkiZyhLjc+Mpl8x3nu+vBfKOFLBJ9rX818a9xBAMExmM/ofFT4SgR1J3pvEZHlyWTDk0zKnWO5E+Ua28l9OmR7VexGzw2lvE9YeB5BV8PTBicpAKzKEotJmuM4tXRFGhjuUlOkFgypJJLd253RrAsCVfoVBwklQtrYw5O2hJh2QPBW3OABLnboAJcdAALk8vyUDKgva9lnVaC0gwZsQQCCHaEcPzXZSaijindmqxWNp1qQfSe2oxzTuuaQQbZSMiJyzXS9BXTgaP8AL81wP+EqOHrGvQ36Qc1wfSa79i4kQHFukXtllEa9t9nNScCzkXDzVpw5x8SeV6aHLjFLwo5up06IiuSqCIiAIiIAiIgCIiAIiIAiIgOL6cNjEYZ3vMrN8PRvHwKiwjrQVa+0ehNOg/3a4B7KjXN+O6tdhMQvM8SWXEZuqL/CfFh12uZ1m6cFG5mZ7J71I92qruu6Bmcu7s5Kq3Z1xD3GLZ8OSjKzFA7wmxuCDax/VfTSPd4o9DYmjX12uyGRtp3fNZ0mcL2vy7VYOeXJfDTEzaeMfNZuTuV2UyQTBj6+u9fWvAcKZN3zE/wiYVptP6480bhQSCWglt25SCdR4rKa5mHIqVSZy0tpGUaZL7h2OPtETm7W+l1ddTkARr/ZRuZksXF7o+4zFyA0HqtHHz5rBgP0VC/D3kW7LfFWGSBe4jtSTvqLKKsiRrFLRbcKEEg80a6D9ZKJBq5tmO55KSs7gqOHxfrRbdMFSjETchdaqrLY43B3Ku08LDTzBVz7LKs4RzfdquHmosfXBaPA/oo/sufAxLOFUnxVlwxpVZJdDRjLugm+p3iIivylCIiAIiIAiIgCIiAIiIAiIgOf6eYUvwFaBLmAVB/0nB/waVyGzsQC0cIBHYQF6ZVphwLSJBBBHEGxC8lqYV2Fruw7smT6M+9TJBYecCQeYVLxWi5JTXIueG1FZ036o3DqhyVLAbVDiR7QzHzCkqYv5TbjqozWpn1mzz3RPjmvPpdi1sbDE40+jJIc7cBNhLjF4bFyeC0HQt1epTqYjEFw9O7epUibUmDqtgHKQB2wDmSt1h6gIkG2l1Za4cVs8V5XFrV8+xolDVNciA0ovp5L7Tp718xpcX7F9dtJrbAqzhMU3IQPD5KCS5k5OSWxWcCNMtVU23tmjhKQqV37oJgQCXOOe60DPLuW1xL26Fc3006Nsx9FjQ8U303EtdEt6wALXARwBBHBbKUYOaVR6GqpKeS8FqbTZW06WKpCrRfvMJjgQRm1wNwRI8QpqmGPG3JazodsFmBo+iD98ucXvdEAkgCGtmwAA1XQvrNi8JUhTzPI9OQhOoksy1KFKiSNbanNSNojtVttVv18LJUpCLQtbhpoSdR3OS6a16+HNHE0S51Ok+K9Jtw9j+rvQMyJjtIK6LDUQ5u/MCJFiDxuDEHkvm6BlksS4WjO9+EwLcVLOpJJra/89hlau09ywyna/wCp8rrKow2EcPzVarVcQZyPMnOBlooquLgmAAO8Ew2O7MrCUdglJ8iPabiGnjfOYnPMZDNZfZXUPp8UDlIK0m2tobocXFvVkjrfwlgA8fErpPsx2TUbRfWc0NNU2uZhojOFd8MpWk5I5cfK1LK+Z3weE3x9eCg9E7lnMeEfBPQunIczOm9vQr0oiyvkqB9MkzA7ZNl8bQNrCBkJ4A/mgLKKKjTI8B5KVAEREAREQBERAEREAWj6U9FmYymATuVWXp1Bm08DxB4LeIsNJqzJRk4u8dzxraOysbQ6tSiXAe3TuHc40K1VTGVdaVcf0z817zCxNIcB4LieApciwXEqqWqR4AdsVmx+zrHL/L+cr47b1fRtYcP2cnvuvfzhm+63wCx+6M9xv4QsfgKQ8xqdD88Vdp1HXNOqDGjHD4HNSM2xVE9Stc2/Z9lp8V+g/ubPcb+EJ9zZ7jfwhZ/A0zHmE+h4NR6R1wILax/o88lE/atSLNrZz6i9++5s9xv4Qn3NnuN/CFHy+ktiXmU+h4I7a7yBLaxjiwqUbXMXFfT2CvdvubPcb+EJ9yZ7jfwhHw+mZ8yn0R4fT26QIir3sKmp9KXAf5newr2n7jT9xv4Qvh2dS/ds/CFB8MpMl5nL8qPFH9KP5xx6pXz/ABOOL/wZr2o7Ko/u2fhCwOxaH7pn4QseWUjPmkvy/U8cd0oB9p/4Ssam2t/1W1HHSGkT3r2QbEofuaf4Qpqez6bfVY0djQi4ZTXMPikuUUeTdHuhdbGVW1K7DTpNvBzd+ZXruHoBjQ1ohrRAHABZwvqsKdONOOWJW1a0qss0giIthqCIiAIiIAiIgCIiAIiIAiIgCIiAIiIAiIgCIiAIiIAiIgCIiAIiIAiIgCIiAIiIAiIgCIiAIiID/9k="/>
          <p:cNvSpPr>
            <a:spLocks noChangeAspect="1" noChangeArrowheads="1"/>
          </p:cNvSpPr>
          <p:nvPr/>
        </p:nvSpPr>
        <p:spPr bwMode="auto">
          <a:xfrm>
            <a:off x="77788" y="-884238"/>
            <a:ext cx="2466975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0" name="AutoShape 4" descr="data:image/jpg;base64,/9j/4AAQSkZJRgABAQAAAQABAAD/2wCEAAkGBhQSERUTEhQWFBQWFxcYFBgYFxcYFBUYFRgXFRYUFRgXHCYgFx0jGxQUHy8gJCcpLCwsFh4xNTAqNSYrLCkBCQoKDgwOGg8PGi4lHyQsLC8qLzIpLC0sKiwsLCwuLC0sLCwsLCwsLCwsLCwsKSwsLCwsLCwsLCwsLCwsLCwsLP/AABEIAMIBAwMBIgACEQEDEQH/xAAcAAEAAgMBAQEAAAAAAAAAAAAAAwQCBQYHAQj/xABEEAABAwIDBAYHBQYEBwEAAAABAAIRAyEEMUEFElFhBiJxgZGhEzJCUrHB8AcUktHhI1NicoLxFkOisyUzg6OywtIk/8QAGgEBAAIDAQAAAAAAAAAAAAAAAAIFAQMEBv/EADIRAAIBAgQEBAQFBQAAAAAAAAABAgMRBBIhMQVBUWETFXGBIpGhsRRSweHwIzIzNNH/2gAMAwEAAhEDEQA/APcUREAREQBERAEREAREQBEVfG7Qp0WF9V7abRq4gDzQJXLCLjcd9plIWw9OpXPvR6On+J4k+C0WK6d46p6go0RyaajhNrlxAt2Llni6UN5HXDB1p8vmenSkrx+ptTaDyZxdWP4GsZ3dVihNfFET99xJ4/tHtHPKy0PiNI3rhtXqj2aUleKsr40nqY2uO2qTHaCCrX3/AGmz1Ma58eyRTceHtNWfMKOxh8OqdUewovIsF032o0mfRVIzD6W6f+24LY4X7XajSW4jC5ZmlUuJ/hqAfFb44qlLRM0ywVaPI9MRcpsv7TcDWIHpfROPs1mmn/qPVPcV1NOoHAEEEHIgyD2FdCaexzSi46NGSIiyRCIiAIiIAiIgCIiAIiIAiIgCIiAIiIAiIgCrY7aNOiwvqvaxozLjA7OZ5BajpN0uZhYY0ekruEtpjQe/UPst8zouMbhnYl3pcVU33id0ZU2fw02adufNcWJxkKGm76Hbh8JKr8T0Rt9qdPn1OrhWim395VHWPNlPTtd4LnTgHVTv1XPq1D7TzvEZ+reGjkArj8HAJA3jBIbYAnQTpw71S6MbbGKo7+7uPa4tqMmTTc3TQxEefBUNbFVq0XK+iLqnSpUWox3LtHZu6Otmcr/JfWYQSrLGEjTxRwjKO5cDkzpT5GL6IBG78Vo+mePq0cDUfQphrw5oL2y4sYTd97AzAmDG9K3DBfhGs+KzOJIMTbW2p4qdKeSak1chUg5RcU/c4j7NNrV64q+mc6o1m7uPNzvGZZve1YA8u9dm/BhxJmCVNhepkABwAAHOwVz721w6wWytVjUm5JW7GunGVOKi9e5Qw8sG6MvhyBVTGbNYZIF85z8RwW0JbJHhxCjyWlSa1ubVboczjdnUiOtSBgZt14/EKPZ76mHAfgsQ6nHrMzpE82OkfWa320TTpsfVqwGMG87u4DjpzWo2c0Ymi2u1jqJeJgkExlMjjp3LtpVpxWZN7mucITeXmdTsP7UhIp45nonfvWSaR/mGdPzHYu9pV2uaHNIc0iQQQQRxBGa8cr7JLgCbkCCTmQcgZ1C+bD6QVtnVQGh1TDukvpnT3jT91wzjJw8RcYfHKXwzKzEYCyzQ+R7Qiq7N2lTr021aTg5jhIPxB4EZEK0rQqGrBERAEREAREQBERAEREAREQBERAFo+lXSH7rS6oDqz5bSacp1e7+Fsye4ardkryzamOOJxL6ubbso8BTYfW/qcCe8LjxmI8Cndb8jsweH8aprstyBmEdLnOO9Ud1nvdm5x4/ADIZaK/SaA0NnJY06IA+PyWYbqvJzm5O7PSWSVkZ7s62VGjsalSqValMRUrEekMmCW6gZC8mc5JUzCXC027l8c0tuf1lE2lZMxlTd3yM6pDRAz7b9qNe0dqjFWYB53yWQw5MQJ+sueviok/UmjevNx2KkakE21PME9qvUqQBvbvkKV5YMvgiI5rMr0CYBH9xzBUriPWiDawyWL6h0CAzbJYMdzMQclk2nM6fWaz9Ae34rGo8gRlzWSN77Gt27sRmJp+iqE7m81x3Xbs7pmDxHLsOYC2FIM3YIAEQ2LQBkOECPJYupSbO+RJ5KNuJEQ5tuPzU8zso8jGVb8z6RBtB481XxGzG1LG3CNfyX2wOeVh3LYYXCmq0EETpzU4Zr6E5PKrs1+xtoO2dXuScPUIFX+BxsKojunivT2PBAIuDcLzfG4XeBY8ZWIOq3n2d7Sc6i6g8kuoO3QTmWez5WV/w/EOSdOW6KbH0Ekqsfc65ERWpUhERAEREAREQBERAEREAREQGp6VY00sJVc31i3cbx3qhDAR2b09y4TC4TcAGgEDsGQXW9N39Sg3R1ds/0te74gLzzb2zsZTqmvhKvpAQ3ew9SNwhoA/Zn2TroZOZyVBxJ56qp3SsufUu8C/DpZkr3f0N7TpiL950sq7nScxE246DLxUpBLRPVJAkC4Bi8E53kSo3Ycgmbj6OipEWqPgfY5/L6hZCjvAS7sn4wq1esRYWnnnOvxCkw+Hfuk3k55R3cFK2lyTJabqO/6Iu/abu9uyJ3JjeaD6wlpmMtc1NvgDq5xxXH9KdmVHBlajbEYeXU/wCNubqfM2JA1uNVtth7ZZiaLKrLb3rD3HDNp7PgQts6f9NTj79n+/8A00Rm87hL27o37MO1w6zjPw71XdRgzd05Ry4rHP1bj5qTCVS3O0+fJaDbqtTMWiZBX3dHf5LAbQZUDXsIc0ixGRgxKyDUejsRTurgvmywrutGvxWO80GHO7PrX9FL93IvIIzHPuWbPczdJkIfBg+FlG0TcG/A28lKQDb4ZLKrggBOYi4ziVlErooGiSbDX+8HPuWy2XX9G4A5O8iqOHvY/HsV3CsabExzU1Jp6GKiTTTNrj6e82faETzH6KHogd3HVR71JpPaDC5vC4jH4isLNwuHpvuHQ+rXDTccmmNI0MuXT9Gmf8QeeFIeZVxhf9hPtqVFaX9CS+XzR26IivSmCIiAIiIAiIgCIiAIiIAiIgOd6b0CaDagE+hqNe4a7sFj/AOnuWjrUpAIygEcF3lRgIIIkGxHJcj9yFCt93HWplrnU9TTGrH/AMPuntGip+IYTxHnXoWeDxGVZGaZ+HN+Ofcq72OIkCy3OPoBvL9VrnmBH1ZeflHI7Muqc8yuUHNk2tHHkfz1V4V9ZnjOkcLqKphbTKCzbd/0e5GbHZlTGVZ67c23HFchiT9xxIrC2FxJAqt0pVfegZA3P4hoF2gbu3Izt8phU8bsplWm6lVvTeN3mODhzBAI7Fvo1VDSWz39P23RqrU8yvHdbFvDvIAketz4ZHgsNo0oa473sPjkQw3XO9FtpOpudgcSZq0P+UdKtLNrhOcW7uwrc7WqmHcNyp/4FYlTcKmX+NGI1PEp5l7mm6AVP/wUZJ/zP9wrqabgSQDY5T5xHNcn9nt8DRB9XrnX3yu0dREdWxjLRZxX+afq/uYw7tSj6L7CtgpAFiJuYy7fJYOp7hABERYBfC11o1m+nb22ChGFfN3ZfVlpNyXVkzgWknQ3Fl8pudeR1dQc5/JYucRu5x5X1U9M3uInRCXIh9FeQYPy+oV6jhyexQh1/gtxgafgp04Z5WNFWeVXMcPh4z0Ak6LHoI30lbEVvZJDGnkOHkodvuqE08PSEOrEje0AGY7YXWbG2W3D0W0mZAXPE6lX+Bw+RuXsU2KrXjl6l5ERWpWhERAEREAREQBERAEREAREQGq6QbWNFjQwA1ah3aYPqi0ue7k0X8BqtNhCGC5LnOu9x9Z54n5DICyz28/exYGYp0Qe+o8z5UwtPtPa9KjBrVGUgTDd9wbJztOeiocZiJ+NljyLfD0oqmm+e5fxuIac8h8QtRXuSfq6lqVQ4SCHA3EGxBvIIzVWrNtBNzyzVPObk7staUFFaH0DKcuCypUQ4wIjyWJOU8vNSC2WSgbn2FbDbpg/X6KOpTBbBFtO1TYuS3NcttzZWKc5tXD4h1EtaBuEb1J2skXjQSQdMlshFSlZuxrcmo3tcrdKtkEtZUoSMTQ69Pi9ou6nz1IHaNVGzbjK9AVme3TqBwn1HBhlv5ciFr8T0txNIzi8PcZVqN2/zEXA8R2LkdpbbBrVXYeadOoQXC0bxHXIB9UO6yt6OGnOOWXLZ7r0/Ve5XVsRCm8y57rn6/oegfZ7XjA0QRYb8H+t0/Jdc9pJBBg+I8l450b6TVcL6MmH0Mt20tJJLoIuDmYOa9gwuK32gtFi0GeIIn4FceOoyhUcns7nRgqsZ00o7pK5nUrzEXKw3ibajn5KejQhpIjmPnKwsb5EX7eRXCdqa5H1jnth1hnIN/0OijfXO9Lj3iym3w4cr2y71Xc3eMa8llMJc2WqT5Imfritth6oEGbD52Wpwzbx4qy/ENYAXFrW6lxABnS6lCTi7o56yT0NptDDmozqmKjCH0zwcLjuOXet7sPagxFFtQWJs4atcLOHitPQrSAeU/koehlSK+LYPVDw4cic16LCVbyt1RS4iHwX6M61ERWZXhERAEREAREQBERAEREAQohQHH4t843EchRHduE/+y8/+0voXXxlWnVoFrtxm45pdux1i7eBNjO9B7Bmu8xD4x2J5ml/tt/VMUIBK85WqypVpTjumy7VJThGL5pfY53o3so4XCU6L3bzmNMkZSXF263kN6B2K1UII+tQpaj5PcsWgQZtw4GFVyk5tye7LKEciSICQLdhj60QyRP91nWbIMZx4o2nHafneO0LBtuYUJLTvSDOWkIX9WeRHYs3vtn9cFWBueGX15eKyEjOjhGll2yYIBjvXim09k+ifVpPb1t4bjsog30uHNPw7F7YwSfWtb9fj5KjtHZdHEHdrUt7dsCZDu0OaZH6rtweJ8CTvszjxeGddaPVHi1ClUIFIdYlwgAXmbCdcyvV9m7TbTpU6NQGi9rGtHpeqHEN3eo+Sx97wHTyVvZ2xMPQdvMphruJlzotYEkkZ6K5Vw4cwsdDgZkG4I5g28VtxWLjXaVtPqRwuElQu76/QnpVSGweCkDhaM4n9FoqexDT/wCRUNLg2z6J/ocer/SWqxR2s+mD6ekY1qUZqM7XMj0jfBw5rhdNP+13+j/nodjnbdW+xsn1LGAoKj3GHdoTC4unUbvU3CowmCWmQO2MjyKs0YIGvzUNtzYmt0WabjAHFcb9pPR3E4g0X0m+kYwFpYCJDnOnfgkTIgWuN3muzpGCrGH9YLZQqulNSicdemqkXFmPQ3ZdTDYClRrkF7WneEzuguJaydd0EDuW06Dtl+Kfxqx4L7ij1Vl9no/YVHe9VefNXmFeas32+7KmustH3X6nVIiK2K0IiIAiIgCIiAIiIAiIgCIvhQHC410bQxH/AEj/ANofkpsYYEKvtgxtCsT7tE/6XD5KTGukCOF15XFu1Sou56Kkrxg+yKVVoI7FAR2fqjqmd/or5B+K4Ed6Vg1kxx+uCxqC95tr2qRoM8vzK+vpgjKdB2IL6lR9B5voTrYm/wDdSm1wf0R1W2745xab+XxSnTtEXv2WWSV+pFXqkGOOuiMFpLtLRkZ0WDanWO9y5ZcFZdhCZIsNL9+SkL2KpBjSZm+nzWVKqC7dcM22dleLfRXyo8+1n2LJhB1kDzQy1dElRo3AW7scRwOUdvFfKLZkALMURuhoHVAjKw5LOmzdjxssNmL6GprbHpvdMbtTSow7lTsLm59jpCeixFLLdxDRpanWHeP2b/8AQtq5vD9fNStpiPh8VLxHz1XchKK3WhX2btek9wZJZU/d1BuVP6QfX7WkhbnC0pd2KhiNnsfTcHsbUETuuAcJ0scjzW12dhw1rQAbNEC5gAC0m5U4RU5KxyVJNJ3Pm16sNP1lKvfZ4yMCw8S4+a1W2Wwx4J0cRykLe9BmxgaP8vzV1w/WpNvsV+M0pRXc3yIiuCqCIiAIiIAiIgCIiAIiIAhRCgOD6Rt/4g7nRpEdzqg+Sg2ptKjh6BqV6jabZIE5mNGNF3HkArXSy2OYfeoD/TUP/wBLVf4Tw1Wv96qs9JU3WtaHkuptj2msNgcs7axK8xiYw/Ezz7F9By8CDiSlzXta9hlrwC0jVpuI8QvjTf4K3iGzl9fUKt6PIlVb3O+LutT7UEeCwLyfrxhWXM1GnwVBzyDlYnK1u9CUdTPEnRuo1sbDRVX4vq7pN54+UrMgmRabxJ+awFAG+d+xTXcmkuZ9Y5pF5kxHHvUtWWgReYPhxBWTKuQcBaS0wO5YN3rkiZyhLjc+Mpl8x3nu+vBfKOFLBJ9rX818a9xBAMExmM/ofFT4SgR1J3pvEZHlyWTDk0zKnWO5E+Ua28l9OmR7VexGzw2lvE9YeB5BV8PTBicpAKzKEotJmuM4tXRFGhjuUlOkFgypJJLd253RrAsCVfoVBwklQtrYw5O2hJh2QPBW3OABLnboAJcdAALk8vyUDKgva9lnVaC0gwZsQQCCHaEcPzXZSaijindmqxWNp1qQfSe2oxzTuuaQQbZSMiJyzXS9BXTgaP8AL81wP+EqOHrGvQ36Qc1wfSa79i4kQHFukXtllEa9t9nNScCzkXDzVpw5x8SeV6aHLjFLwo5up06IiuSqCIiAIiIAiIgCIiAIiIAiIgOL6cNjEYZ3vMrN8PRvHwKiwjrQVa+0ehNOg/3a4B7KjXN+O6tdhMQvM8SWXEZuqL/CfFh12uZ1m6cFG5mZ7J71I92qruu6Bmcu7s5Kq3Z1xD3GLZ8OSjKzFA7wmxuCDax/VfTSPd4o9DYmjX12uyGRtp3fNZ0mcL2vy7VYOeXJfDTEzaeMfNZuTuV2UyQTBj6+u9fWvAcKZN3zE/wiYVptP6480bhQSCWglt25SCdR4rKa5mHIqVSZy0tpGUaZL7h2OPtETm7W+l1ddTkARr/ZRuZksXF7o+4zFyA0HqtHHz5rBgP0VC/D3kW7LfFWGSBe4jtSTvqLKKsiRrFLRbcKEEg80a6D9ZKJBq5tmO55KSs7gqOHxfrRbdMFSjETchdaqrLY43B3Ku08LDTzBVz7LKs4RzfdquHmosfXBaPA/oo/sufAxLOFUnxVlwxpVZJdDRjLugm+p3iIivylCIiAIiIAiIgCIiAIiIAiIgOf6eYUvwFaBLmAVB/0nB/waVyGzsQC0cIBHYQF6ZVphwLSJBBBHEGxC8lqYV2Fruw7smT6M+9TJBYecCQeYVLxWi5JTXIueG1FZ036o3DqhyVLAbVDiR7QzHzCkqYv5TbjqozWpn1mzz3RPjmvPpdi1sbDE40+jJIc7cBNhLjF4bFyeC0HQt1epTqYjEFw9O7epUibUmDqtgHKQB2wDmSt1h6gIkG2l1Za4cVs8V5XFrV8+xolDVNciA0ovp5L7Tp718xpcX7F9dtJrbAqzhMU3IQPD5KCS5k5OSWxWcCNMtVU23tmjhKQqV37oJgQCXOOe60DPLuW1xL26Fc3006Nsx9FjQ8U303EtdEt6wALXARwBBHBbKUYOaVR6GqpKeS8FqbTZW06WKpCrRfvMJjgQRm1wNwRI8QpqmGPG3JazodsFmBo+iD98ucXvdEAkgCGtmwAA1XQvrNi8JUhTzPI9OQhOoksy1KFKiSNbanNSNojtVttVv18LJUpCLQtbhpoSdR3OS6a16+HNHE0S51Ok+K9Jtw9j+rvQMyJjtIK6LDUQ5u/MCJFiDxuDEHkvm6BlksS4WjO9+EwLcVLOpJJra/89hlau09ywyna/wCp8rrKow2EcPzVarVcQZyPMnOBlooquLgmAAO8Ew2O7MrCUdglJ8iPabiGnjfOYnPMZDNZfZXUPp8UDlIK0m2tobocXFvVkjrfwlgA8fErpPsx2TUbRfWc0NNU2uZhojOFd8MpWk5I5cfK1LK+Z3weE3x9eCg9E7lnMeEfBPQunIczOm9vQr0oiyvkqB9MkzA7ZNl8bQNrCBkJ4A/mgLKKKjTI8B5KVAEREAREQBERAEREAWj6U9FmYymATuVWXp1Bm08DxB4LeIsNJqzJRk4u8dzxraOysbQ6tSiXAe3TuHc40K1VTGVdaVcf0z817zCxNIcB4LieApciwXEqqWqR4AdsVmx+zrHL/L+cr47b1fRtYcP2cnvuvfzhm+63wCx+6M9xv4QsfgKQ8xqdD88Vdp1HXNOqDGjHD4HNSM2xVE9Stc2/Z9lp8V+g/ubPcb+EJ9zZ7jfwhZ/A0zHmE+h4NR6R1wILax/o88lE/atSLNrZz6i9++5s9xv4Qn3NnuN/CFHy+ktiXmU+h4I7a7yBLaxjiwqUbXMXFfT2CvdvubPcb+EJ9yZ7jfwhHw+mZ8yn0R4fT26QIir3sKmp9KXAf5newr2n7jT9xv4Qvh2dS/ds/CFB8MpMl5nL8qPFH9KP5xx6pXz/ABOOL/wZr2o7Ko/u2fhCwOxaH7pn4QseWUjPmkvy/U8cd0oB9p/4Ssam2t/1W1HHSGkT3r2QbEofuaf4Qpqez6bfVY0djQi4ZTXMPikuUUeTdHuhdbGVW1K7DTpNvBzd+ZXruHoBjQ1ohrRAHABZwvqsKdONOOWJW1a0qss0giIthqCIiAIiIAiIgCIiAIiIAiIgCIiAIiIAiIgCIiAIiIAiIgCIiAIiIAiIgCIiAIiIAiIgCIiAIiID/9k="/>
          <p:cNvSpPr>
            <a:spLocks noChangeAspect="1" noChangeArrowheads="1"/>
          </p:cNvSpPr>
          <p:nvPr/>
        </p:nvSpPr>
        <p:spPr bwMode="auto">
          <a:xfrm>
            <a:off x="77788" y="-884238"/>
            <a:ext cx="2466975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4582" name="Picture 6" descr="http://t0.gstatic.com/images?q=tbn:ANd9GcQehGJFt1EFYUGrv8BLKy1BofqoXLENtRnZVU4xnW5m-tYG7w4msQ&amp;t=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524000"/>
            <a:ext cx="4501592" cy="33718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Quelle</a:t>
            </a:r>
            <a:r>
              <a:rPr lang="en-US" dirty="0" smtClean="0"/>
              <a:t> </a:t>
            </a:r>
            <a:r>
              <a:rPr lang="en-US" dirty="0" err="1" smtClean="0"/>
              <a:t>heure</a:t>
            </a:r>
            <a:r>
              <a:rPr lang="en-US" dirty="0" smtClean="0"/>
              <a:t> </a:t>
            </a:r>
            <a:r>
              <a:rPr lang="en-US" dirty="0" err="1" smtClean="0"/>
              <a:t>est-il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257800"/>
            <a:ext cx="8229600" cy="868363"/>
          </a:xfrm>
        </p:spPr>
        <p:txBody>
          <a:bodyPr/>
          <a:lstStyle/>
          <a:p>
            <a:r>
              <a:rPr lang="en-US" dirty="0" smtClean="0"/>
              <a:t>Il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cinq</a:t>
            </a:r>
            <a:r>
              <a:rPr lang="en-US" dirty="0" smtClean="0"/>
              <a:t> </a:t>
            </a:r>
            <a:r>
              <a:rPr lang="en-US" dirty="0" err="1" smtClean="0"/>
              <a:t>heures</a:t>
            </a:r>
            <a:r>
              <a:rPr lang="en-US" dirty="0" smtClean="0"/>
              <a:t> et quart.</a:t>
            </a:r>
            <a:endParaRPr lang="en-US" dirty="0"/>
          </a:p>
        </p:txBody>
      </p:sp>
      <p:pic>
        <p:nvPicPr>
          <p:cNvPr id="25602" name="Picture 2" descr="http://www.inew.com/image/Reference/clock/clock051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2286000"/>
            <a:ext cx="2643187" cy="28194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Quelle</a:t>
            </a:r>
            <a:r>
              <a:rPr lang="en-US" dirty="0" smtClean="0"/>
              <a:t> </a:t>
            </a:r>
            <a:r>
              <a:rPr lang="en-US" dirty="0" err="1" smtClean="0"/>
              <a:t>heure</a:t>
            </a:r>
            <a:r>
              <a:rPr lang="en-US" dirty="0" smtClean="0"/>
              <a:t> </a:t>
            </a:r>
            <a:r>
              <a:rPr lang="en-US" dirty="0" err="1" smtClean="0"/>
              <a:t>est-il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0"/>
            <a:ext cx="8229600" cy="792163"/>
          </a:xfrm>
        </p:spPr>
        <p:txBody>
          <a:bodyPr/>
          <a:lstStyle/>
          <a:p>
            <a:r>
              <a:rPr lang="en-US" dirty="0" smtClean="0"/>
              <a:t>Il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huit</a:t>
            </a:r>
            <a:r>
              <a:rPr lang="en-US" dirty="0" smtClean="0"/>
              <a:t> </a:t>
            </a:r>
            <a:r>
              <a:rPr lang="en-US" dirty="0" err="1" smtClean="0"/>
              <a:t>heures</a:t>
            </a:r>
            <a:r>
              <a:rPr lang="en-US" dirty="0" smtClean="0"/>
              <a:t> et </a:t>
            </a:r>
            <a:r>
              <a:rPr lang="en-US" dirty="0" err="1" smtClean="0"/>
              <a:t>demi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26630" name="Picture 6" descr="http://impactinit.assetsdelivery.com/thumbnails/gemenacom/gemenacom0908/gemenacom0908000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1676400"/>
            <a:ext cx="3505200" cy="3505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Quelle</a:t>
            </a:r>
            <a:r>
              <a:rPr lang="en-US" dirty="0" smtClean="0"/>
              <a:t> </a:t>
            </a:r>
            <a:r>
              <a:rPr lang="en-US" dirty="0" err="1" smtClean="0"/>
              <a:t>heure</a:t>
            </a:r>
            <a:r>
              <a:rPr lang="en-US" dirty="0" smtClean="0"/>
              <a:t> </a:t>
            </a:r>
            <a:r>
              <a:rPr lang="en-US" dirty="0" err="1" smtClean="0"/>
              <a:t>est-il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10200"/>
            <a:ext cx="8229600" cy="715963"/>
          </a:xfrm>
        </p:spPr>
        <p:txBody>
          <a:bodyPr/>
          <a:lstStyle/>
          <a:p>
            <a:r>
              <a:rPr lang="en-US" dirty="0" smtClean="0"/>
              <a:t>Il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heure</a:t>
            </a:r>
            <a:r>
              <a:rPr lang="en-US" dirty="0" smtClean="0"/>
              <a:t> </a:t>
            </a:r>
            <a:r>
              <a:rPr lang="en-US" dirty="0" err="1" smtClean="0"/>
              <a:t>moins</a:t>
            </a:r>
            <a:r>
              <a:rPr lang="en-US" dirty="0" smtClean="0"/>
              <a:t> </a:t>
            </a:r>
            <a:r>
              <a:rPr lang="en-US" dirty="0" err="1" smtClean="0"/>
              <a:t>vingt-cinq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098" name="Picture 2" descr="File:Clock in Kings Cros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1600200"/>
            <a:ext cx="4978400" cy="3733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The 24 hour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4267200" cy="6172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 French often use the 24 hour system for schedules.</a:t>
            </a:r>
          </a:p>
          <a:p>
            <a:r>
              <a:rPr lang="en-US" dirty="0" smtClean="0"/>
              <a:t>In the A.M. the numbers are the same.</a:t>
            </a:r>
          </a:p>
          <a:p>
            <a:pPr lvl="1"/>
            <a:r>
              <a:rPr lang="en-US" dirty="0" smtClean="0"/>
              <a:t>1.00 h. is 1:00 a.m.</a:t>
            </a:r>
          </a:p>
          <a:p>
            <a:pPr lvl="1"/>
            <a:r>
              <a:rPr lang="en-US" dirty="0" smtClean="0"/>
              <a:t>6.00 h. is 6:00 a.m.</a:t>
            </a:r>
          </a:p>
          <a:p>
            <a:r>
              <a:rPr lang="en-US" dirty="0" smtClean="0"/>
              <a:t>In the P.M. add 12 to the number of hours.</a:t>
            </a:r>
          </a:p>
          <a:p>
            <a:r>
              <a:rPr lang="en-US" dirty="0" smtClean="0"/>
              <a:t>To say 3:00 P.M.</a:t>
            </a:r>
          </a:p>
          <a:p>
            <a:pPr lvl="1"/>
            <a:r>
              <a:rPr lang="en-US" dirty="0" smtClean="0"/>
              <a:t>3+12=15 so</a:t>
            </a:r>
          </a:p>
          <a:p>
            <a:pPr lvl="1"/>
            <a:r>
              <a:rPr lang="en-US" dirty="0" smtClean="0"/>
              <a:t>3:00 pm is 15.00 h.</a:t>
            </a:r>
          </a:p>
          <a:p>
            <a:endParaRPr lang="en-US" dirty="0"/>
          </a:p>
        </p:txBody>
      </p:sp>
      <p:pic>
        <p:nvPicPr>
          <p:cNvPr id="4" name="Picture 2" descr="File:Clock in Kings Cros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1828800"/>
            <a:ext cx="4673600" cy="3505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4C Telling Exact Time – TB 118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Quelle</a:t>
            </a:r>
            <a:r>
              <a:rPr lang="en-US" dirty="0"/>
              <a:t> </a:t>
            </a:r>
            <a:r>
              <a:rPr lang="en-US" dirty="0" err="1"/>
              <a:t>heure</a:t>
            </a:r>
            <a:r>
              <a:rPr lang="en-US" dirty="0"/>
              <a:t> </a:t>
            </a:r>
            <a:r>
              <a:rPr lang="en-US" dirty="0" err="1"/>
              <a:t>est-il</a:t>
            </a:r>
            <a:r>
              <a:rPr lang="en-US" dirty="0"/>
              <a:t>? </a:t>
            </a:r>
          </a:p>
          <a:p>
            <a:pPr lvl="1"/>
            <a:r>
              <a:rPr lang="en-US" dirty="0" smtClean="0"/>
              <a:t>What </a:t>
            </a:r>
            <a:r>
              <a:rPr lang="en-US" dirty="0"/>
              <a:t>time is it?</a:t>
            </a:r>
          </a:p>
        </p:txBody>
      </p:sp>
      <p:pic>
        <p:nvPicPr>
          <p:cNvPr id="6146" name="Picture 2" descr="http://t1.gstatic.com/images?q=tbn:ANd9GcTf-hBBMwjYzRbVMO7WHw1zOIaG5uSHbWOrdkfKFma1ZETaLDIMHg&amp;t=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2743200"/>
            <a:ext cx="3810000" cy="3924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4C Telling Exact Time </a:t>
            </a:r>
            <a:endParaRPr lang="en-US" sz="3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0" y="1524000"/>
            <a:ext cx="4040188" cy="639762"/>
          </a:xfrm>
        </p:spPr>
        <p:txBody>
          <a:bodyPr/>
          <a:lstStyle/>
          <a:p>
            <a:r>
              <a:rPr lang="en-US" dirty="0" smtClean="0"/>
              <a:t>To say half </a:t>
            </a:r>
            <a:r>
              <a:rPr lang="en-US" dirty="0"/>
              <a:t>past the </a:t>
            </a:r>
            <a:r>
              <a:rPr lang="en-US" dirty="0" smtClean="0"/>
              <a:t>hour: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0" y="2174875"/>
            <a:ext cx="4268788" cy="4683125"/>
          </a:xfrm>
        </p:spPr>
        <p:txBody>
          <a:bodyPr>
            <a:normAutofit/>
          </a:bodyPr>
          <a:lstStyle/>
          <a:p>
            <a:r>
              <a:rPr lang="en-US" dirty="0" smtClean="0"/>
              <a:t>Use et</a:t>
            </a:r>
            <a:r>
              <a:rPr lang="en-US" b="1" dirty="0" smtClean="0"/>
              <a:t> </a:t>
            </a:r>
            <a:r>
              <a:rPr lang="en-US" b="1" dirty="0" err="1"/>
              <a:t>demi</a:t>
            </a:r>
            <a:r>
              <a:rPr lang="en-US" b="1" dirty="0"/>
              <a:t>(e)</a:t>
            </a:r>
            <a:r>
              <a:rPr lang="en-US" dirty="0"/>
              <a:t> or </a:t>
            </a:r>
            <a:r>
              <a:rPr lang="en-US" b="1" dirty="0" err="1"/>
              <a:t>trente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Use </a:t>
            </a:r>
            <a:r>
              <a:rPr lang="en-US" dirty="0" err="1"/>
              <a:t>demi</a:t>
            </a:r>
            <a:r>
              <a:rPr lang="en-US" b="1" u="sng" dirty="0" err="1"/>
              <a:t>e</a:t>
            </a:r>
            <a:r>
              <a:rPr lang="en-US" dirty="0"/>
              <a:t> with numbered </a:t>
            </a:r>
            <a:r>
              <a:rPr lang="en-US" dirty="0" smtClean="0"/>
              <a:t>hours.</a:t>
            </a:r>
          </a:p>
          <a:p>
            <a:r>
              <a:rPr lang="en-US" dirty="0"/>
              <a:t>Use </a:t>
            </a:r>
            <a:r>
              <a:rPr lang="en-US" dirty="0" err="1"/>
              <a:t>demi</a:t>
            </a:r>
            <a:r>
              <a:rPr lang="en-US" dirty="0"/>
              <a:t> (without the “e”) with midi and </a:t>
            </a:r>
            <a:r>
              <a:rPr lang="en-US" dirty="0" err="1" smtClean="0"/>
              <a:t>minuit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Ex: </a:t>
            </a:r>
            <a:r>
              <a:rPr lang="fr-FR" dirty="0"/>
              <a:t>Il est midi </a:t>
            </a:r>
            <a:r>
              <a:rPr lang="fr-FR" b="1" dirty="0"/>
              <a:t>et </a:t>
            </a:r>
            <a:r>
              <a:rPr lang="fr-FR" b="1" dirty="0" smtClean="0"/>
              <a:t>demi</a:t>
            </a:r>
            <a:r>
              <a:rPr lang="fr-FR" dirty="0" smtClean="0"/>
              <a:t>.</a:t>
            </a:r>
          </a:p>
          <a:p>
            <a:r>
              <a:rPr lang="fr-FR" dirty="0" smtClean="0"/>
              <a:t>Ex: Il est midi trente.</a:t>
            </a:r>
          </a:p>
          <a:p>
            <a:r>
              <a:rPr lang="fr-FR" dirty="0" smtClean="0"/>
              <a:t>Ex: Il </a:t>
            </a:r>
            <a:r>
              <a:rPr lang="fr-FR" dirty="0"/>
              <a:t>est quatre heure</a:t>
            </a:r>
            <a:r>
              <a:rPr lang="fr-FR" b="1" u="sng" dirty="0"/>
              <a:t>s</a:t>
            </a:r>
            <a:r>
              <a:rPr lang="fr-FR" dirty="0"/>
              <a:t> </a:t>
            </a:r>
            <a:r>
              <a:rPr lang="fr-FR" b="1" dirty="0"/>
              <a:t>et demi</a:t>
            </a:r>
            <a:r>
              <a:rPr lang="fr-FR" b="1" u="sng" dirty="0"/>
              <a:t>e</a:t>
            </a:r>
            <a:r>
              <a:rPr lang="fr-FR" b="1" dirty="0" smtClean="0"/>
              <a:t>.</a:t>
            </a:r>
          </a:p>
          <a:p>
            <a:r>
              <a:rPr lang="fr-FR" dirty="0" smtClean="0"/>
              <a:t>Ex: Il est quatre heures trente.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dirty="0"/>
              <a:t>To say </a:t>
            </a:r>
            <a:r>
              <a:rPr lang="en-US" dirty="0" smtClean="0"/>
              <a:t>quarter </a:t>
            </a:r>
            <a:r>
              <a:rPr lang="en-US" dirty="0"/>
              <a:t>after the </a:t>
            </a:r>
            <a:r>
              <a:rPr lang="en-US" dirty="0" smtClean="0"/>
              <a:t>hour: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Use et</a:t>
            </a:r>
            <a:r>
              <a:rPr lang="en-US" b="1" dirty="0" smtClean="0"/>
              <a:t> </a:t>
            </a:r>
            <a:r>
              <a:rPr lang="en-US" b="1" dirty="0"/>
              <a:t>quart</a:t>
            </a:r>
            <a:r>
              <a:rPr lang="en-US" dirty="0"/>
              <a:t> or </a:t>
            </a:r>
            <a:r>
              <a:rPr lang="en-US" b="1" dirty="0" err="1"/>
              <a:t>quinze</a:t>
            </a:r>
            <a:r>
              <a:rPr lang="en-US" dirty="0"/>
              <a:t> </a:t>
            </a:r>
            <a:endParaRPr lang="en-US" dirty="0" smtClean="0"/>
          </a:p>
          <a:p>
            <a:r>
              <a:rPr lang="fr-FR" dirty="0"/>
              <a:t>Ex. Il est </a:t>
            </a:r>
            <a:r>
              <a:rPr lang="fr-FR" dirty="0" smtClean="0"/>
              <a:t>trois </a:t>
            </a:r>
            <a:r>
              <a:rPr lang="fr-FR" dirty="0"/>
              <a:t>heures </a:t>
            </a:r>
            <a:r>
              <a:rPr lang="fr-FR" b="1" dirty="0"/>
              <a:t>et quart</a:t>
            </a:r>
            <a:r>
              <a:rPr lang="fr-FR" b="1" dirty="0" smtClean="0"/>
              <a:t>.</a:t>
            </a:r>
          </a:p>
          <a:p>
            <a:r>
              <a:rPr lang="fr-FR" dirty="0" smtClean="0"/>
              <a:t>Ex. Il </a:t>
            </a:r>
            <a:r>
              <a:rPr lang="fr-FR" dirty="0"/>
              <a:t>est trois heures </a:t>
            </a:r>
            <a:r>
              <a:rPr lang="fr-FR" dirty="0" smtClean="0"/>
              <a:t>quinze.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8" name="Picture 7" descr="Clock 12:3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81000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Clock 3:1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4267200"/>
            <a:ext cx="1847850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68580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4C Telling Exact Time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914400"/>
            <a:ext cx="4040188" cy="639762"/>
          </a:xfrm>
        </p:spPr>
        <p:txBody>
          <a:bodyPr>
            <a:normAutofit/>
          </a:bodyPr>
          <a:lstStyle/>
          <a:p>
            <a:r>
              <a:rPr lang="en-US" dirty="0"/>
              <a:t>To say </a:t>
            </a:r>
            <a:r>
              <a:rPr lang="en-US" dirty="0" smtClean="0"/>
              <a:t>quarter </a:t>
            </a:r>
            <a:r>
              <a:rPr lang="en-US" dirty="0"/>
              <a:t>to the </a:t>
            </a:r>
            <a:r>
              <a:rPr lang="en-US" dirty="0" smtClean="0"/>
              <a:t>hour: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1600200"/>
            <a:ext cx="4040188" cy="3951288"/>
          </a:xfrm>
        </p:spPr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/>
              <a:t>moins</a:t>
            </a:r>
            <a:r>
              <a:rPr lang="en-US" dirty="0" smtClean="0"/>
              <a:t> le quart or </a:t>
            </a:r>
            <a:r>
              <a:rPr lang="en-US" dirty="0" err="1" smtClean="0"/>
              <a:t>quarante-cinq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Moins</a:t>
            </a:r>
            <a:r>
              <a:rPr lang="en-US" dirty="0" smtClean="0"/>
              <a:t> means minus.</a:t>
            </a:r>
          </a:p>
          <a:p>
            <a:r>
              <a:rPr lang="en-US" dirty="0" smtClean="0"/>
              <a:t>Say it is the NEXT hour </a:t>
            </a:r>
            <a:r>
              <a:rPr lang="en-US" dirty="0" err="1" smtClean="0"/>
              <a:t>moins</a:t>
            </a:r>
            <a:r>
              <a:rPr lang="en-US" dirty="0" smtClean="0"/>
              <a:t> le </a:t>
            </a:r>
            <a:r>
              <a:rPr lang="en-US" dirty="0" err="1" smtClean="0"/>
              <a:t>quarte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1447800"/>
            <a:ext cx="4041775" cy="3951288"/>
          </a:xfrm>
        </p:spPr>
        <p:txBody>
          <a:bodyPr/>
          <a:lstStyle/>
          <a:p>
            <a:r>
              <a:rPr lang="fr-FR" dirty="0" smtClean="0"/>
              <a:t>Ex. Il est </a:t>
            </a:r>
            <a:r>
              <a:rPr lang="fr-FR" b="1" u="sng" dirty="0" smtClean="0"/>
              <a:t>dix</a:t>
            </a:r>
            <a:r>
              <a:rPr lang="fr-FR" dirty="0" smtClean="0"/>
              <a:t> heures moins le quart.  </a:t>
            </a:r>
          </a:p>
          <a:p>
            <a:pPr lvl="1"/>
            <a:r>
              <a:rPr lang="fr-FR" dirty="0" smtClean="0"/>
              <a:t>It </a:t>
            </a:r>
            <a:r>
              <a:rPr lang="fr-FR" dirty="0" err="1" smtClean="0"/>
              <a:t>is</a:t>
            </a:r>
            <a:r>
              <a:rPr lang="fr-FR" dirty="0" smtClean="0"/>
              <a:t> 9:45.</a:t>
            </a:r>
          </a:p>
          <a:p>
            <a:r>
              <a:rPr lang="fr-FR" dirty="0" smtClean="0"/>
              <a:t>Ex. Il est neuf heures quarante-cinq.</a:t>
            </a:r>
          </a:p>
          <a:p>
            <a:pPr lvl="1"/>
            <a:r>
              <a:rPr lang="fr-FR" dirty="0" smtClean="0"/>
              <a:t>It </a:t>
            </a:r>
            <a:r>
              <a:rPr lang="fr-FR" dirty="0" err="1" smtClean="0"/>
              <a:t>is</a:t>
            </a:r>
            <a:r>
              <a:rPr lang="fr-FR" dirty="0" smtClean="0"/>
              <a:t> 9:45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7" name="Picture 6" descr="Clock 9:4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19500" y="4648200"/>
            <a:ext cx="1905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dirty="0" smtClean="0"/>
              <a:t>4C Telling Exact Time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524000"/>
            <a:ext cx="4040188" cy="63976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To say that it is minutes after the hour, but BEFORE the half hour: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2133600"/>
            <a:ext cx="4040188" cy="3951288"/>
          </a:xfrm>
        </p:spPr>
        <p:txBody>
          <a:bodyPr/>
          <a:lstStyle/>
          <a:p>
            <a:r>
              <a:rPr lang="en-US" dirty="0" smtClean="0"/>
              <a:t>(i.e. 00:01-00:29)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Use the number of minutes after the hour.</a:t>
            </a:r>
          </a:p>
          <a:p>
            <a:r>
              <a:rPr lang="en-US" dirty="0" smtClean="0"/>
              <a:t>Ex. Il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huit</a:t>
            </a:r>
            <a:r>
              <a:rPr lang="en-US" dirty="0" smtClean="0"/>
              <a:t> </a:t>
            </a:r>
            <a:r>
              <a:rPr lang="en-US" dirty="0" err="1" smtClean="0"/>
              <a:t>heures</a:t>
            </a:r>
            <a:r>
              <a:rPr lang="en-US" dirty="0" smtClean="0"/>
              <a:t> </a:t>
            </a:r>
            <a:r>
              <a:rPr lang="en-US" dirty="0" err="1" smtClean="0"/>
              <a:t>cinq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It is 8:05.</a:t>
            </a:r>
          </a:p>
          <a:p>
            <a:r>
              <a:rPr lang="fr-FR" dirty="0" smtClean="0"/>
              <a:t>Ex. Il est cinq heures treize.</a:t>
            </a:r>
          </a:p>
          <a:p>
            <a:pPr lvl="1"/>
            <a:r>
              <a:rPr lang="fr-FR" dirty="0" smtClean="0"/>
              <a:t>It </a:t>
            </a:r>
            <a:r>
              <a:rPr lang="fr-FR" dirty="0" err="1" smtClean="0"/>
              <a:t>is</a:t>
            </a:r>
            <a:r>
              <a:rPr lang="fr-FR" dirty="0" smtClean="0"/>
              <a:t> 5:13.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To say that it is minutes after the hour, but AFTER the half hour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498975" cy="468312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(i.e. 00:31-00:59)</a:t>
            </a:r>
          </a:p>
          <a:p>
            <a:endParaRPr lang="en-US" dirty="0" smtClean="0"/>
          </a:p>
          <a:p>
            <a:r>
              <a:rPr lang="en-US" dirty="0" smtClean="0"/>
              <a:t>Find the number of minutes it is until the next hour.</a:t>
            </a:r>
          </a:p>
          <a:p>
            <a:r>
              <a:rPr lang="en-US" dirty="0" smtClean="0"/>
              <a:t>say it is the NEXT hour MOINS the number of minutes</a:t>
            </a:r>
          </a:p>
          <a:p>
            <a:r>
              <a:rPr lang="fr-FR" dirty="0" smtClean="0"/>
              <a:t>Ex. Il est sept heures moins dix.</a:t>
            </a:r>
          </a:p>
          <a:p>
            <a:pPr lvl="1"/>
            <a:r>
              <a:rPr lang="fr-FR" dirty="0" smtClean="0"/>
              <a:t>It </a:t>
            </a:r>
            <a:r>
              <a:rPr lang="fr-FR" dirty="0" err="1" smtClean="0"/>
              <a:t>is</a:t>
            </a:r>
            <a:r>
              <a:rPr lang="fr-FR" dirty="0" smtClean="0"/>
              <a:t> 6:50</a:t>
            </a:r>
          </a:p>
          <a:p>
            <a:pPr lvl="1">
              <a:buNone/>
            </a:pPr>
            <a:r>
              <a:rPr lang="fr-FR" dirty="0" smtClean="0"/>
              <a:t>How </a:t>
            </a:r>
            <a:r>
              <a:rPr lang="fr-FR" dirty="0" err="1" smtClean="0"/>
              <a:t>would</a:t>
            </a:r>
            <a:r>
              <a:rPr lang="fr-FR" dirty="0" smtClean="0"/>
              <a:t> I </a:t>
            </a:r>
            <a:r>
              <a:rPr lang="fr-FR" dirty="0" err="1" smtClean="0"/>
              <a:t>say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3: 55?</a:t>
            </a:r>
          </a:p>
          <a:p>
            <a:pPr lvl="1">
              <a:buNone/>
            </a:pPr>
            <a:r>
              <a:rPr lang="fr-FR" dirty="0" smtClean="0"/>
              <a:t>Il est quatre heures moins cinq.</a:t>
            </a:r>
          </a:p>
          <a:p>
            <a:pPr lvl="1">
              <a:buNone/>
            </a:pPr>
            <a:r>
              <a:rPr lang="fr-FR" dirty="0" smtClean="0"/>
              <a:t>How </a:t>
            </a:r>
            <a:r>
              <a:rPr lang="fr-FR" dirty="0" err="1" smtClean="0"/>
              <a:t>would</a:t>
            </a:r>
            <a:r>
              <a:rPr lang="fr-FR" dirty="0" smtClean="0"/>
              <a:t> I </a:t>
            </a:r>
            <a:r>
              <a:rPr lang="fr-FR" dirty="0" err="1" smtClean="0"/>
              <a:t>say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8:40?</a:t>
            </a:r>
          </a:p>
          <a:p>
            <a:pPr lvl="1">
              <a:buNone/>
            </a:pPr>
            <a:r>
              <a:rPr lang="fr-FR" dirty="0" smtClean="0"/>
              <a:t>Il est neuf heures moins vingt.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5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0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3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6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9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2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5" dur="2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3008313" cy="488950"/>
          </a:xfrm>
        </p:spPr>
        <p:txBody>
          <a:bodyPr/>
          <a:lstStyle/>
          <a:p>
            <a:r>
              <a:rPr lang="en-US" dirty="0" smtClean="0"/>
              <a:t>Another option…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273050"/>
            <a:ext cx="3886200" cy="585311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0" y="762000"/>
            <a:ext cx="4800600" cy="609600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To say that it is ANY NUMBER of minutes AFTER the hour…</a:t>
            </a:r>
          </a:p>
          <a:p>
            <a:endParaRPr lang="en-US" sz="2600" dirty="0" smtClean="0"/>
          </a:p>
          <a:p>
            <a:pPr>
              <a:buFont typeface="Arial" pitchFamily="34" charset="0"/>
              <a:buChar char="•"/>
            </a:pPr>
            <a:r>
              <a:rPr lang="en-US" sz="2600" dirty="0" smtClean="0"/>
              <a:t>Say the number of minutes it is after the hour.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 smtClean="0"/>
              <a:t>Ex. Il </a:t>
            </a:r>
            <a:r>
              <a:rPr lang="en-US" sz="2600" dirty="0" err="1" smtClean="0"/>
              <a:t>est</a:t>
            </a:r>
            <a:r>
              <a:rPr lang="en-US" sz="2600" dirty="0" smtClean="0"/>
              <a:t> </a:t>
            </a:r>
            <a:r>
              <a:rPr lang="en-US" sz="2600" dirty="0" err="1" smtClean="0"/>
              <a:t>sept</a:t>
            </a:r>
            <a:r>
              <a:rPr lang="en-US" sz="2600" dirty="0" smtClean="0"/>
              <a:t> </a:t>
            </a:r>
            <a:r>
              <a:rPr lang="en-US" sz="2600" dirty="0" err="1" smtClean="0"/>
              <a:t>heures</a:t>
            </a:r>
            <a:r>
              <a:rPr lang="en-US" sz="2600" dirty="0" smtClean="0"/>
              <a:t> </a:t>
            </a:r>
            <a:r>
              <a:rPr lang="en-US" sz="2600" dirty="0" err="1" smtClean="0"/>
              <a:t>quarante</a:t>
            </a:r>
            <a:r>
              <a:rPr lang="en-US" sz="26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 smtClean="0"/>
              <a:t> It is 7:40.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 smtClean="0"/>
              <a:t>Ex. Il </a:t>
            </a:r>
            <a:r>
              <a:rPr lang="en-US" sz="2600" dirty="0" err="1" smtClean="0"/>
              <a:t>est</a:t>
            </a:r>
            <a:r>
              <a:rPr lang="en-US" sz="2600" dirty="0" smtClean="0"/>
              <a:t> </a:t>
            </a:r>
            <a:r>
              <a:rPr lang="en-US" sz="2600" dirty="0" err="1" smtClean="0"/>
              <a:t>onze</a:t>
            </a:r>
            <a:r>
              <a:rPr lang="en-US" sz="2600" dirty="0" smtClean="0"/>
              <a:t> </a:t>
            </a:r>
            <a:r>
              <a:rPr lang="en-US" sz="2600" dirty="0" err="1" smtClean="0"/>
              <a:t>heures</a:t>
            </a:r>
            <a:r>
              <a:rPr lang="en-US" sz="2600" dirty="0" smtClean="0"/>
              <a:t> </a:t>
            </a:r>
            <a:r>
              <a:rPr lang="en-US" sz="2600" dirty="0" err="1" smtClean="0"/>
              <a:t>trente</a:t>
            </a:r>
            <a:r>
              <a:rPr lang="en-US" sz="2600" dirty="0" smtClean="0"/>
              <a:t> </a:t>
            </a:r>
            <a:r>
              <a:rPr lang="en-US" sz="2600" dirty="0" err="1" smtClean="0"/>
              <a:t>cinq</a:t>
            </a:r>
            <a:r>
              <a:rPr lang="en-US" sz="26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 smtClean="0"/>
              <a:t> It is 11:35.</a:t>
            </a:r>
          </a:p>
          <a:p>
            <a:endParaRPr lang="en-US" dirty="0"/>
          </a:p>
        </p:txBody>
      </p:sp>
      <p:pic>
        <p:nvPicPr>
          <p:cNvPr id="1026" name="Picture 2" descr="http://upload.wikimedia.org/wikipedia/commons/thumb/d/df/Cleaning_Big_Ben.jpg/220px-Cleaning_Big_Be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685800"/>
            <a:ext cx="3657600" cy="548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Quelle</a:t>
            </a:r>
            <a:r>
              <a:rPr lang="en-US" dirty="0" smtClean="0"/>
              <a:t> </a:t>
            </a:r>
            <a:r>
              <a:rPr lang="en-US" dirty="0" err="1" smtClean="0"/>
              <a:t>heure</a:t>
            </a:r>
            <a:r>
              <a:rPr lang="en-US" dirty="0" smtClean="0"/>
              <a:t> </a:t>
            </a:r>
            <a:r>
              <a:rPr lang="en-US" dirty="0" err="1" smtClean="0"/>
              <a:t>est-il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600" y="6446837"/>
            <a:ext cx="8229600" cy="4111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Il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dix</a:t>
            </a:r>
            <a:r>
              <a:rPr lang="en-US" dirty="0" smtClean="0"/>
              <a:t> </a:t>
            </a:r>
            <a:r>
              <a:rPr lang="en-US" dirty="0" err="1" smtClean="0"/>
              <a:t>heures</a:t>
            </a:r>
            <a:r>
              <a:rPr lang="en-US" dirty="0" smtClean="0"/>
              <a:t> </a:t>
            </a:r>
            <a:r>
              <a:rPr lang="en-US" dirty="0" err="1" smtClean="0"/>
              <a:t>vingt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20482" name="Picture 2" descr="http://www.offexploring.com/journal/region_images/europe_uk_big_ben_lond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1447800"/>
            <a:ext cx="3571875" cy="476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Quelle</a:t>
            </a:r>
            <a:r>
              <a:rPr lang="en-US" dirty="0" smtClean="0"/>
              <a:t> </a:t>
            </a:r>
            <a:r>
              <a:rPr lang="en-US" dirty="0" err="1" smtClean="0"/>
              <a:t>heure</a:t>
            </a:r>
            <a:r>
              <a:rPr lang="en-US" dirty="0" smtClean="0"/>
              <a:t> </a:t>
            </a:r>
            <a:r>
              <a:rPr lang="en-US" dirty="0" err="1" smtClean="0"/>
              <a:t>est-il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400"/>
            <a:ext cx="8229600" cy="6397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Il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deux</a:t>
            </a:r>
            <a:r>
              <a:rPr lang="en-US" dirty="0" smtClean="0"/>
              <a:t> </a:t>
            </a:r>
            <a:r>
              <a:rPr lang="en-US" dirty="0" err="1" smtClean="0"/>
              <a:t>heures</a:t>
            </a:r>
            <a:r>
              <a:rPr lang="en-US" dirty="0" smtClean="0"/>
              <a:t> </a:t>
            </a:r>
            <a:r>
              <a:rPr lang="en-US" dirty="0" err="1" smtClean="0"/>
              <a:t>moins</a:t>
            </a:r>
            <a:r>
              <a:rPr lang="en-US" dirty="0" smtClean="0"/>
              <a:t> </a:t>
            </a:r>
            <a:r>
              <a:rPr lang="en-US" dirty="0" err="1" smtClean="0"/>
              <a:t>dix</a:t>
            </a:r>
            <a:r>
              <a:rPr lang="en-US" dirty="0" smtClean="0"/>
              <a:t> OR Il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heure</a:t>
            </a:r>
            <a:r>
              <a:rPr lang="en-US" dirty="0" smtClean="0"/>
              <a:t> </a:t>
            </a:r>
            <a:r>
              <a:rPr lang="en-US" dirty="0" err="1" smtClean="0"/>
              <a:t>cinquante</a:t>
            </a:r>
            <a:r>
              <a:rPr lang="en-US" dirty="0" smtClean="0"/>
              <a:t>.</a:t>
            </a:r>
          </a:p>
        </p:txBody>
      </p:sp>
      <p:pic>
        <p:nvPicPr>
          <p:cNvPr id="21506" name="Picture 2" descr="http://www.stanleylondon.com/ClockShipsBellSml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219200"/>
            <a:ext cx="4876800" cy="41846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Quelle</a:t>
            </a:r>
            <a:r>
              <a:rPr lang="en-US" dirty="0" smtClean="0"/>
              <a:t> </a:t>
            </a:r>
            <a:r>
              <a:rPr lang="en-US" dirty="0" err="1" smtClean="0"/>
              <a:t>heure</a:t>
            </a:r>
            <a:r>
              <a:rPr lang="en-US" dirty="0" smtClean="0"/>
              <a:t> </a:t>
            </a:r>
            <a:r>
              <a:rPr lang="en-US" dirty="0" err="1" smtClean="0"/>
              <a:t>est-il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562600"/>
            <a:ext cx="8229600" cy="5635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Il </a:t>
            </a:r>
            <a:r>
              <a:rPr lang="en-US" dirty="0" err="1" smtClean="0"/>
              <a:t>est</a:t>
            </a:r>
            <a:r>
              <a:rPr lang="en-US" dirty="0" smtClean="0"/>
              <a:t> six </a:t>
            </a:r>
            <a:r>
              <a:rPr lang="en-US" dirty="0" err="1" smtClean="0"/>
              <a:t>heures</a:t>
            </a:r>
            <a:r>
              <a:rPr lang="en-US" dirty="0" smtClean="0"/>
              <a:t> et </a:t>
            </a:r>
            <a:r>
              <a:rPr lang="en-US" dirty="0" err="1" smtClean="0"/>
              <a:t>quarte</a:t>
            </a:r>
            <a:r>
              <a:rPr lang="en-US" dirty="0" smtClean="0"/>
              <a:t>. </a:t>
            </a:r>
            <a:endParaRPr lang="en-US" dirty="0"/>
          </a:p>
        </p:txBody>
      </p:sp>
      <p:pic>
        <p:nvPicPr>
          <p:cNvPr id="22530" name="Picture 2" descr="http://t3.gstatic.com/images?q=tbn:ANd9GcSosM5VOjPZjrfC5vsurZILvzXzTMb6MXzLEtEi13peJrfROm8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4200" y="1447800"/>
            <a:ext cx="3198000" cy="40818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544</Words>
  <Application>Microsoft Office PowerPoint</Application>
  <PresentationFormat>On-screen Show (4:3)</PresentationFormat>
  <Paragraphs>81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4C Telling Exact Time</vt:lpstr>
      <vt:lpstr>4C Telling Exact Time – TB 118</vt:lpstr>
      <vt:lpstr>4C Telling Exact Time </vt:lpstr>
      <vt:lpstr>4C Telling Exact Time </vt:lpstr>
      <vt:lpstr>4C Telling Exact Time </vt:lpstr>
      <vt:lpstr>Another option…</vt:lpstr>
      <vt:lpstr>Quelle heure est-il? </vt:lpstr>
      <vt:lpstr>Quelle heure est-il?</vt:lpstr>
      <vt:lpstr>Quelle heure est-il?</vt:lpstr>
      <vt:lpstr>Quelle heure est-il?</vt:lpstr>
      <vt:lpstr>Quelle heure est-il?</vt:lpstr>
      <vt:lpstr>Quelle heure est-il?</vt:lpstr>
      <vt:lpstr>Quelle heure est-il?</vt:lpstr>
      <vt:lpstr>Quelle heure est-il?</vt:lpstr>
      <vt:lpstr>The 24 hour system</vt:lpstr>
    </vt:vector>
  </TitlesOfParts>
  <Company>HASD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4C Telling Exact Time</dc:title>
  <dc:creator>User</dc:creator>
  <cp:lastModifiedBy>User</cp:lastModifiedBy>
  <cp:revision>19</cp:revision>
  <dcterms:created xsi:type="dcterms:W3CDTF">2011-04-12T16:12:09Z</dcterms:created>
  <dcterms:modified xsi:type="dcterms:W3CDTF">2017-05-09T14:51:43Z</dcterms:modified>
</cp:coreProperties>
</file>